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04" r:id="rId3"/>
    <p:sldId id="259" r:id="rId4"/>
    <p:sldId id="265" r:id="rId5"/>
    <p:sldId id="305" r:id="rId6"/>
    <p:sldId id="310" r:id="rId7"/>
    <p:sldId id="306" r:id="rId8"/>
    <p:sldId id="308" r:id="rId9"/>
    <p:sldId id="30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260" r:id="rId20"/>
    <p:sldId id="320" r:id="rId21"/>
    <p:sldId id="321" r:id="rId22"/>
    <p:sldId id="322" r:id="rId23"/>
    <p:sldId id="323" r:id="rId24"/>
    <p:sldId id="324" r:id="rId25"/>
    <p:sldId id="32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252" userDrawn="1">
          <p15:clr>
            <a:srgbClr val="A4A3A4"/>
          </p15:clr>
        </p15:guide>
        <p15:guide id="4" orient="horz" pos="822" userDrawn="1">
          <p15:clr>
            <a:srgbClr val="C35EA4"/>
          </p15:clr>
        </p15:guide>
        <p15:guide id="5" orient="horz" pos="3294" userDrawn="1">
          <p15:clr>
            <a:srgbClr val="F26B43"/>
          </p15:clr>
        </p15:guide>
        <p15:guide id="6" orient="horz" pos="1933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5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 snapToGrid="0">
      <p:cViewPr>
        <p:scale>
          <a:sx n="100" d="100"/>
          <a:sy n="100" d="100"/>
        </p:scale>
        <p:origin x="1494" y="588"/>
      </p:cViewPr>
      <p:guideLst>
        <p:guide pos="2252"/>
        <p:guide orient="horz" pos="822"/>
        <p:guide orient="horz" pos="3294"/>
        <p:guide orient="horz" pos="1933"/>
        <p:guide pos="3840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1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0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3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1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7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1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9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5DF8E-0601-4D63-9EB5-4EB8599B46D0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9019-2A53-47C2-8E99-D6BA370F2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4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9817"/>
            <a:ext cx="9144000" cy="920144"/>
          </a:xfrm>
        </p:spPr>
        <p:txBody>
          <a:bodyPr/>
          <a:lstStyle/>
          <a:p>
            <a:r>
              <a:rPr lang="en-US" altLang="ko-KR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Nutri Capture</a:t>
            </a:r>
            <a:endParaRPr lang="ko-KR" altLang="en-US" b="1" u="sng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348E2-F7A9-45C9-AFEF-1D1B8653EBE9}"/>
              </a:ext>
            </a:extLst>
          </p:cNvPr>
          <p:cNvSpPr txBox="1"/>
          <p:nvPr/>
        </p:nvSpPr>
        <p:spPr>
          <a:xfrm>
            <a:off x="4016123" y="1636871"/>
            <a:ext cx="4159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 err="1"/>
              <a:t>i+자율학기</a:t>
            </a:r>
            <a:r>
              <a:rPr lang="ko-KR" altLang="en-US" sz="2800" dirty="0"/>
              <a:t> 수행 보고서</a:t>
            </a:r>
            <a:r>
              <a:rPr lang="en-US" altLang="ko-KR" sz="2800" dirty="0"/>
              <a:t>&gt;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9167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3.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활용 방안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3831660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&lt;Nutri Capture</a:t>
            </a:r>
            <a:r>
              <a:rPr lang="ko-KR" altLang="en-US" dirty="0"/>
              <a:t>의 활용 방안 </a:t>
            </a:r>
            <a:r>
              <a:rPr lang="en-US" altLang="ko-KR" dirty="0"/>
              <a:t>– </a:t>
            </a:r>
            <a:r>
              <a:rPr lang="ko-KR" altLang="en-US" dirty="0"/>
              <a:t>초기 화면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이번 자율학기를 통해 </a:t>
            </a:r>
            <a:r>
              <a:rPr lang="en-US" altLang="ko-KR" dirty="0"/>
              <a:t>[2.</a:t>
            </a:r>
            <a:r>
              <a:rPr lang="ko-KR" altLang="en-US" dirty="0"/>
              <a:t>목적</a:t>
            </a:r>
            <a:r>
              <a:rPr lang="en-US" altLang="ko-KR" dirty="0"/>
              <a:t>]</a:t>
            </a:r>
            <a:r>
              <a:rPr lang="ko-KR" altLang="en-US" dirty="0"/>
              <a:t>에 부합하는 앱을 제작했다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초기화면은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사용자에 대한 정보를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 정보로 하루 평균 권장 칼로리를 계산해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개인정보와 영양소 데이터는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앱 내부 </a:t>
            </a:r>
            <a:r>
              <a:rPr lang="en-US" altLang="ko-KR" dirty="0"/>
              <a:t>SQLite </a:t>
            </a:r>
            <a:r>
              <a:rPr lang="ko-KR" altLang="en-US" dirty="0"/>
              <a:t>데이터베이스에 안전하게 저장된다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36918B9-A48F-1416-5A6C-07BCB243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169" y="-1004"/>
            <a:ext cx="3027831" cy="6305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2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메인 화면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사용자 정보를 입력했다면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다음 접속 때부터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화면이 초기 화면이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영양소를 돌아보는 </a:t>
            </a:r>
            <a:r>
              <a:rPr lang="ko-KR" altLang="en-US" dirty="0" err="1"/>
              <a:t>메인화면이다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 버튼을 통해서 영양성분표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스캔을 시작할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977E9C-B803-0E4F-52DE-F690E9B59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29" y="-1924"/>
            <a:ext cx="3028714" cy="6307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전자기기, 계산기이(가) 표시된 사진&#10;&#10;자동 생성된 설명">
            <a:extLst>
              <a:ext uri="{FF2B5EF4-FFF2-40B4-BE49-F238E27FC236}">
                <a16:creationId xmlns:a16="http://schemas.microsoft.com/office/drawing/2014/main" id="{A24B22A8-B26D-DC34-1F2B-3A059DF1D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43" y="0"/>
            <a:ext cx="3028714" cy="6307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37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카메라로 스캔하기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카메라로 스캔하는 화면이다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화면에 보이는 글자들 중에서 영양 관련 정보만 </a:t>
            </a:r>
            <a:r>
              <a:rPr lang="ko-KR" altLang="en-US" dirty="0" err="1"/>
              <a:t>빼오도록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글자 인식의 알고리즘을 짰고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모든 영양소가 인식되면 자동으로 스캔이 완료된다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수동으로 스캔을 종료하고 바로 다음 단계로 이동할 수 있는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건너뛰기 버튼도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F37F052-7E8B-02BE-E703-D6887FDA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31" y="0"/>
            <a:ext cx="3032369" cy="6314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86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스캔 결과 화면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ko-KR" altLang="en-US" sz="1600" dirty="0"/>
              <a:t>카메라로 스캔하는 화면의 다음 단계다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영양성분표를 기준으로 영양소를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보여준다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여기에 있는 </a:t>
            </a:r>
            <a:r>
              <a:rPr lang="en-US" altLang="ko-KR" sz="1600" dirty="0"/>
              <a:t>%</a:t>
            </a:r>
            <a:r>
              <a:rPr lang="ko-KR" altLang="en-US" sz="1600" dirty="0"/>
              <a:t>들은 개인마다 다르다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개인별 하루 권장 칼로리 섭취량에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기반해서 계산한 수치이기 때문이다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맨 위에 있는 슬라이드 버튼을 조절해서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제품을 일부분만 섭취하고 버리거나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남기는 경우에 대비했다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97BB866-996F-7343-3A83-44DA6AAE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584" y="0"/>
            <a:ext cx="3021208" cy="6291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82835DB-D7CD-10DC-2D2B-B823E0268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92" y="-2"/>
            <a:ext cx="3021208" cy="6291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114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다시 메인 화면으로</a:t>
            </a:r>
            <a:r>
              <a:rPr lang="en-US" altLang="ko-KR" dirty="0"/>
              <a:t>…&gt;</a:t>
            </a:r>
          </a:p>
          <a:p>
            <a:endParaRPr lang="en-US" altLang="ko-KR" dirty="0"/>
          </a:p>
          <a:p>
            <a:r>
              <a:rPr lang="ko-KR" altLang="en-US" dirty="0"/>
              <a:t>직전의 스캔 </a:t>
            </a:r>
            <a:r>
              <a:rPr lang="ko-KR" altLang="en-US" dirty="0" err="1"/>
              <a:t>결과하면에서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저장하기 버튼을 누르면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봤던 메인 화면으로 돌아온다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다른 점은 스캔할 제품의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정보가 생긴다는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 별로도 볼 수 모드가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그 날의 모든 영양소를 합산한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영양소 별로 볼 수 있는 모드가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DAE76-5FFD-EAE7-C5E9-D5BE1D3C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92" y="0"/>
            <a:ext cx="3024554" cy="6298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전자기기, 계산기이(가) 표시된 사진&#10;&#10;자동 생성된 설명">
            <a:extLst>
              <a:ext uri="{FF2B5EF4-FFF2-40B4-BE49-F238E27FC236}">
                <a16:creationId xmlns:a16="http://schemas.microsoft.com/office/drawing/2014/main" id="{F51A9738-31DC-381F-B8A8-6D0D9BB1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46" y="0"/>
            <a:ext cx="3024554" cy="6298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71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제품 정보 수정하기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메인 화면에 저장된 제품을 눌러서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저장된 영양소를 수정할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영양소 별로 경고 수준이나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위험 수준을 만들어서 각각 주황색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과 빨간색 원으로 표시되게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수정한 정보는 저장 즉시 화면과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화면과 연동된 데이터베이스에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갱신된다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8C2E1-5121-1F39-2031-FD6A22CD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30" y="0"/>
            <a:ext cx="3040185" cy="6330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32C50ED-AAAA-43B6-896A-05EF00EA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815" y="0"/>
            <a:ext cx="3040185" cy="6330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39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내 정보 수정하기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메인 화면 오른쪽 하단에 있는 버튼 </a:t>
            </a:r>
            <a:r>
              <a:rPr lang="en-US" altLang="ko-KR" dirty="0"/>
              <a:t>– </a:t>
            </a:r>
            <a:r>
              <a:rPr lang="ko-KR" altLang="en-US" dirty="0"/>
              <a:t>재설정 버튼을 클릭해서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내 정보를 다시 설정할 수도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5936D49-961C-56C7-A181-EAB5D9379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46" y="0"/>
            <a:ext cx="3024554" cy="6298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848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01007-3982-A244-F7A6-562D1696FA59}"/>
              </a:ext>
            </a:extLst>
          </p:cNvPr>
          <p:cNvSpPr txBox="1"/>
          <p:nvPr/>
        </p:nvSpPr>
        <p:spPr>
          <a:xfrm>
            <a:off x="-1" y="0"/>
            <a:ext cx="2735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D4FF-0EE4-03A8-6E8F-CE2EC3D6EF93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593CA-6883-AA7D-4E4A-37A82340734C}"/>
              </a:ext>
            </a:extLst>
          </p:cNvPr>
          <p:cNvSpPr txBox="1"/>
          <p:nvPr/>
        </p:nvSpPr>
        <p:spPr>
          <a:xfrm>
            <a:off x="0" y="1052339"/>
            <a:ext cx="3783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3.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B4F7B-A7D8-55D0-7174-238C445D087E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198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내 정보를 수정 시의 변화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첫번째 사진은 내 정보를 수정하기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그리고 두번째는 수정 이후의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화면이다</a:t>
            </a:r>
            <a:r>
              <a:rPr lang="en-US" altLang="ko-KR" dirty="0"/>
              <a:t>. </a:t>
            </a:r>
            <a:r>
              <a:rPr lang="ko-KR" altLang="en-US" dirty="0"/>
              <a:t>내 정보에 기반해서 </a:t>
            </a:r>
            <a:r>
              <a:rPr lang="en-US" altLang="ko-KR" dirty="0"/>
              <a:t>%</a:t>
            </a:r>
            <a:r>
              <a:rPr lang="ko-KR" altLang="en-US" dirty="0"/>
              <a:t>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계산해주기 때문에</a:t>
            </a:r>
            <a:r>
              <a:rPr lang="en-US" altLang="ko-KR" dirty="0"/>
              <a:t>, </a:t>
            </a:r>
            <a:r>
              <a:rPr lang="ko-KR" altLang="en-US" dirty="0"/>
              <a:t>유연하게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데이터를 살펴볼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 descr="텍스트, 전자기기, 계산기이(가) 표시된 사진&#10;&#10;자동 생성된 설명">
            <a:extLst>
              <a:ext uri="{FF2B5EF4-FFF2-40B4-BE49-F238E27FC236}">
                <a16:creationId xmlns:a16="http://schemas.microsoft.com/office/drawing/2014/main" id="{0F3F9A79-2356-760B-DB76-EE791CF91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18" y="0"/>
            <a:ext cx="3024091" cy="6297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05EF5C-CC28-7A64-E131-A7D8A352D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09" y="0"/>
            <a:ext cx="3024091" cy="6297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955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4.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향후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178053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7745046" y="6550223"/>
            <a:ext cx="4446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DFC2E-C6A2-468D-893B-5339F52AAF66}"/>
              </a:ext>
            </a:extLst>
          </p:cNvPr>
          <p:cNvSpPr txBox="1"/>
          <p:nvPr/>
        </p:nvSpPr>
        <p:spPr>
          <a:xfrm>
            <a:off x="3411415" y="1905506"/>
            <a:ext cx="53691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4800" dirty="0"/>
              <a:t>Nutri Capture</a:t>
            </a:r>
          </a:p>
          <a:p>
            <a:pPr marL="342900" indent="-342900" algn="ctr">
              <a:buAutoNum type="arabicPeriod"/>
            </a:pPr>
            <a:r>
              <a:rPr lang="en-US" altLang="ko-KR" sz="4800" dirty="0"/>
              <a:t> </a:t>
            </a:r>
            <a:r>
              <a:rPr lang="ko-KR" altLang="en-US" sz="4800" dirty="0"/>
              <a:t>프로젝트의 목적</a:t>
            </a:r>
            <a:endParaRPr lang="en-US" altLang="ko-KR" sz="4800" dirty="0"/>
          </a:p>
          <a:p>
            <a:pPr marL="342900" indent="-342900" algn="ctr">
              <a:buAutoNum type="arabicPeriod"/>
            </a:pPr>
            <a:r>
              <a:rPr lang="en-US" altLang="ko-KR" sz="4800" dirty="0"/>
              <a:t> </a:t>
            </a:r>
            <a:r>
              <a:rPr lang="ko-KR" altLang="en-US" sz="4800" dirty="0"/>
              <a:t>활용 방안</a:t>
            </a:r>
            <a:endParaRPr lang="en-US" altLang="ko-KR" sz="4800" dirty="0"/>
          </a:p>
          <a:p>
            <a:pPr algn="ctr"/>
            <a:r>
              <a:rPr lang="en-US" altLang="ko-KR" sz="4800" dirty="0"/>
              <a:t>4. </a:t>
            </a:r>
            <a:r>
              <a:rPr lang="ko-KR" altLang="en-US" sz="4800" dirty="0"/>
              <a:t>향후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CD285-D708-41A9-B9A9-34DA816C099A}"/>
              </a:ext>
            </a:extLst>
          </p:cNvPr>
          <p:cNvSpPr txBox="1"/>
          <p:nvPr/>
        </p:nvSpPr>
        <p:spPr>
          <a:xfrm>
            <a:off x="3044093" y="1043315"/>
            <a:ext cx="6103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&lt;</a:t>
            </a:r>
            <a:r>
              <a:rPr lang="ko-KR" altLang="en-US" sz="2800" dirty="0"/>
              <a:t>구성</a:t>
            </a:r>
            <a:r>
              <a:rPr lang="en-US" altLang="ko-KR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176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4055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완성은 못했지만 구현 중인 기능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그림은 학기 초 만들었던 앱 프로토타입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단순히 영양성분표를 스캔하는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것을 넘어 내부 데이터베이스에서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영양소를 검색하고 이를 통해 스캔없이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영양 데이터를 눈에 </a:t>
            </a:r>
            <a:r>
              <a:rPr lang="ko-KR" altLang="en-US" dirty="0" err="1"/>
              <a:t>가시화시킨다는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계획이었다</a:t>
            </a:r>
            <a:r>
              <a:rPr lang="en-US" altLang="ko-KR" dirty="0"/>
              <a:t>. </a:t>
            </a:r>
            <a:r>
              <a:rPr lang="ko-KR" altLang="en-US" dirty="0"/>
              <a:t>현재 식품 데이터들을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공공 기관 오픈 데이터베이스에서 받아와 안드로이드 앱에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넣을 수 있는 형태로 가공했으나</a:t>
            </a:r>
            <a:r>
              <a:rPr lang="en-US" altLang="ko-KR" dirty="0"/>
              <a:t>, </a:t>
            </a:r>
            <a:r>
              <a:rPr lang="ko-KR" altLang="en-US" dirty="0"/>
              <a:t>이를 활용하기 위한 검색 </a:t>
            </a:r>
            <a:r>
              <a:rPr lang="ko-KR" altLang="en-US" dirty="0" err="1"/>
              <a:t>인터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페이스와 최적화를 마무리하지 못해 현재 추가를 목표를 하고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A5F6A-CC13-D751-5F7C-20B573390F5A}"/>
              </a:ext>
            </a:extLst>
          </p:cNvPr>
          <p:cNvSpPr txBox="1"/>
          <p:nvPr/>
        </p:nvSpPr>
        <p:spPr>
          <a:xfrm>
            <a:off x="0" y="0"/>
            <a:ext cx="2719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E1C90-ACF6-A813-63C2-B7D119F972FD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DDFFA-7A23-BD19-0A3E-AF57A3DEA50B}"/>
              </a:ext>
            </a:extLst>
          </p:cNvPr>
          <p:cNvSpPr txBox="1"/>
          <p:nvPr/>
        </p:nvSpPr>
        <p:spPr>
          <a:xfrm>
            <a:off x="0" y="1052339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A44B3-1056-0326-0596-C3272EBACADA}"/>
              </a:ext>
            </a:extLst>
          </p:cNvPr>
          <p:cNvSpPr txBox="1"/>
          <p:nvPr/>
        </p:nvSpPr>
        <p:spPr>
          <a:xfrm>
            <a:off x="0" y="1575559"/>
            <a:ext cx="3795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. 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8010C9-3711-CC99-8E20-B2B5C92DB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20" y="0"/>
            <a:ext cx="2770340" cy="4611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8E034A-6DC1-EFCB-4A24-E23EF129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1660" y="1692091"/>
            <a:ext cx="2770340" cy="4611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05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68C60-C4D4-ADF1-9BD5-AFD8D9F73A11}"/>
              </a:ext>
            </a:extLst>
          </p:cNvPr>
          <p:cNvSpPr txBox="1"/>
          <p:nvPr/>
        </p:nvSpPr>
        <p:spPr>
          <a:xfrm>
            <a:off x="2500461" y="1304925"/>
            <a:ext cx="74055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일단 내놓기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우선 완성된 기능만 추려서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구글 플레이 스토어에 등록하려고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했으나</a:t>
            </a:r>
            <a:r>
              <a:rPr lang="en-US" altLang="ko-KR" dirty="0"/>
              <a:t>, </a:t>
            </a:r>
            <a:r>
              <a:rPr lang="ko-KR" altLang="en-US" dirty="0"/>
              <a:t>카메라를 사용하는 앱의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경우 개인정보준수에 대한 문서를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직접 만들어 게시해야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한다는 사실을 알았다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이 부분을 해결하고 출시 후 피드백을 받을 예정이다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	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더 추가하고 싶은 내용은 출시 이후 버전에 업데이트를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통해 추가하겠다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A5F6A-CC13-D751-5F7C-20B573390F5A}"/>
              </a:ext>
            </a:extLst>
          </p:cNvPr>
          <p:cNvSpPr txBox="1"/>
          <p:nvPr/>
        </p:nvSpPr>
        <p:spPr>
          <a:xfrm>
            <a:off x="0" y="0"/>
            <a:ext cx="2719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</a:t>
            </a:r>
            <a:r>
              <a:rPr lang="ko-KR" altLang="en-US" sz="2800" dirty="0"/>
              <a:t> </a:t>
            </a:r>
            <a:r>
              <a:rPr lang="en-US" altLang="ko-KR" sz="2800" dirty="0"/>
              <a:t>Capture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E1C90-ACF6-A813-63C2-B7D119F972FD}"/>
              </a:ext>
            </a:extLst>
          </p:cNvPr>
          <p:cNvSpPr txBox="1"/>
          <p:nvPr/>
        </p:nvSpPr>
        <p:spPr>
          <a:xfrm>
            <a:off x="-3907" y="529119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DDFFA-7A23-BD19-0A3E-AF57A3DEA50B}"/>
              </a:ext>
            </a:extLst>
          </p:cNvPr>
          <p:cNvSpPr txBox="1"/>
          <p:nvPr/>
        </p:nvSpPr>
        <p:spPr>
          <a:xfrm>
            <a:off x="0" y="1052339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A44B3-1056-0326-0596-C3272EBACADA}"/>
              </a:ext>
            </a:extLst>
          </p:cNvPr>
          <p:cNvSpPr txBox="1"/>
          <p:nvPr/>
        </p:nvSpPr>
        <p:spPr>
          <a:xfrm>
            <a:off x="0" y="1575559"/>
            <a:ext cx="3795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. 계획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A1A5AD1-D866-2AE4-C1CA-AF855EDB1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92"/>
            <a:ext cx="6096000" cy="4183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96DE2C1-CC65-650A-EEF2-78C0FAEEB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87136"/>
            <a:ext cx="3228975" cy="2370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783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5213"/>
            <a:ext cx="9144000" cy="2387600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1.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다시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Nutri Capture..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320369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42044-3808-4798-BB3B-A803FD672BDB}"/>
              </a:ext>
            </a:extLst>
          </p:cNvPr>
          <p:cNvSpPr txBox="1"/>
          <p:nvPr/>
        </p:nvSpPr>
        <p:spPr>
          <a:xfrm>
            <a:off x="-1" y="0"/>
            <a:ext cx="476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Nutri Capture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49284-9DA0-43FF-A690-F04080A89B60}"/>
              </a:ext>
            </a:extLst>
          </p:cNvPr>
          <p:cNvSpPr txBox="1"/>
          <p:nvPr/>
        </p:nvSpPr>
        <p:spPr>
          <a:xfrm>
            <a:off x="0" y="923330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22D41-548F-48D2-984C-1015F2E35438}"/>
              </a:ext>
            </a:extLst>
          </p:cNvPr>
          <p:cNvSpPr txBox="1"/>
          <p:nvPr/>
        </p:nvSpPr>
        <p:spPr>
          <a:xfrm>
            <a:off x="-1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6C338-0F98-4F12-AA93-8802AB8DCAAC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68356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앱을 만들며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실제로 앱을 만들면서 학과 수업에서 배우고</a:t>
            </a:r>
            <a:r>
              <a:rPr lang="en-US" altLang="ko-KR" dirty="0"/>
              <a:t>, </a:t>
            </a:r>
            <a:r>
              <a:rPr lang="ko-KR" altLang="en-US" dirty="0" err="1"/>
              <a:t>익혀놨던</a:t>
            </a:r>
            <a:r>
              <a:rPr lang="ko-KR" altLang="en-US" dirty="0"/>
              <a:t> </a:t>
            </a:r>
          </a:p>
          <a:p>
            <a:endParaRPr lang="ko-KR" altLang="en-US" dirty="0"/>
          </a:p>
          <a:p>
            <a:r>
              <a:rPr lang="ko-KR" altLang="en-US" dirty="0"/>
              <a:t>테크닉을 많이 사용할 수 있어서 좋았다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교재 한 구석에 이해를 위해 </a:t>
            </a:r>
            <a:r>
              <a:rPr lang="ko-KR" altLang="en-US" dirty="0" err="1"/>
              <a:t>끄적여논</a:t>
            </a:r>
            <a:r>
              <a:rPr lang="ko-KR" altLang="en-US" dirty="0"/>
              <a:t> 필기 몇 줄로 몇시간에 달하는 고민을 해결하거나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알고리즘이나 정규표현식 등 기억하기 어려운 내용들도 손쉽게 기억을 불러내 사용할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이렇게 실용적으로 연결될 줄 미리 알았더라면 학과 생활을 더 열심히 했을 </a:t>
            </a:r>
            <a:r>
              <a:rPr lang="ko-KR" altLang="en-US" dirty="0" err="1"/>
              <a:t>거같다는</a:t>
            </a:r>
            <a:r>
              <a:rPr lang="ko-KR" altLang="en-US" dirty="0"/>
              <a:t> 생각도 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지금이라도 알았으니 그걸로 </a:t>
            </a:r>
            <a:r>
              <a:rPr lang="ko-KR" altLang="en-US" dirty="0" err="1"/>
              <a:t>감사해야겠다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0621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42044-3808-4798-BB3B-A803FD672BDB}"/>
              </a:ext>
            </a:extLst>
          </p:cNvPr>
          <p:cNvSpPr txBox="1"/>
          <p:nvPr/>
        </p:nvSpPr>
        <p:spPr>
          <a:xfrm>
            <a:off x="-1" y="0"/>
            <a:ext cx="476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Nutri Capture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49284-9DA0-43FF-A690-F04080A89B60}"/>
              </a:ext>
            </a:extLst>
          </p:cNvPr>
          <p:cNvSpPr txBox="1"/>
          <p:nvPr/>
        </p:nvSpPr>
        <p:spPr>
          <a:xfrm>
            <a:off x="0" y="923330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22D41-548F-48D2-984C-1015F2E35438}"/>
              </a:ext>
            </a:extLst>
          </p:cNvPr>
          <p:cNvSpPr txBox="1"/>
          <p:nvPr/>
        </p:nvSpPr>
        <p:spPr>
          <a:xfrm>
            <a:off x="-1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6C338-0F98-4F12-AA93-8802AB8DCAAC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68356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사실 학과 선택부터</a:t>
            </a:r>
            <a:r>
              <a:rPr lang="en-US" altLang="ko-KR" dirty="0"/>
              <a:t>, </a:t>
            </a:r>
            <a:r>
              <a:rPr lang="ko-KR" altLang="en-US" dirty="0"/>
              <a:t>처음부터 나는 앱을 만들 작정이었다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단순히 무언가 창조한다는</a:t>
            </a:r>
            <a:r>
              <a:rPr lang="en-US" altLang="ko-KR" dirty="0"/>
              <a:t>, </a:t>
            </a:r>
            <a:r>
              <a:rPr lang="ko-KR" altLang="en-US" dirty="0"/>
              <a:t>공학적으로 창조한다는 욕구가 있었고</a:t>
            </a:r>
          </a:p>
          <a:p>
            <a:endParaRPr lang="ko-KR" altLang="en-US" dirty="0"/>
          </a:p>
          <a:p>
            <a:r>
              <a:rPr lang="ko-KR" altLang="en-US" dirty="0"/>
              <a:t>무엇보다</a:t>
            </a:r>
            <a:r>
              <a:rPr lang="en-US" altLang="ko-KR" dirty="0"/>
              <a:t>, </a:t>
            </a:r>
            <a:r>
              <a:rPr lang="ko-KR" altLang="en-US" dirty="0"/>
              <a:t>프로그래밍을 공부나 학문의 영역이 아니라</a:t>
            </a:r>
          </a:p>
          <a:p>
            <a:endParaRPr lang="ko-KR" altLang="en-US" dirty="0"/>
          </a:p>
          <a:p>
            <a:r>
              <a:rPr lang="ko-KR" altLang="en-US" dirty="0"/>
              <a:t>실제 사회에 기여할 수 있는 실용의 영역에서 접근할 수 있기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때문이었다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학과에서 내가 제일 행복했던 때가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골판지와 </a:t>
            </a:r>
            <a:r>
              <a:rPr lang="ko-KR" altLang="en-US" dirty="0" err="1"/>
              <a:t>아두이노</a:t>
            </a:r>
            <a:r>
              <a:rPr lang="ko-KR" altLang="en-US" dirty="0"/>
              <a:t> 그리고 </a:t>
            </a:r>
            <a:r>
              <a:rPr lang="en-US" altLang="ko-KR" dirty="0"/>
              <a:t>5000</a:t>
            </a:r>
            <a:r>
              <a:rPr lang="ko-KR" altLang="en-US" dirty="0" err="1"/>
              <a:t>원짜리</a:t>
            </a:r>
            <a:r>
              <a:rPr lang="ko-KR" altLang="en-US"/>
              <a:t> </a:t>
            </a:r>
            <a:r>
              <a:rPr lang="en-US" altLang="ko-KR"/>
              <a:t>LCD </a:t>
            </a:r>
            <a:r>
              <a:rPr lang="ko-KR" altLang="en-US" dirty="0"/>
              <a:t>화면으로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손에 잡히는 전자기기를 만들었던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회 학과 내 공모전이기도 했고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83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42044-3808-4798-BB3B-A803FD672BDB}"/>
              </a:ext>
            </a:extLst>
          </p:cNvPr>
          <p:cNvSpPr txBox="1"/>
          <p:nvPr/>
        </p:nvSpPr>
        <p:spPr>
          <a:xfrm>
            <a:off x="-1" y="0"/>
            <a:ext cx="476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Nutri Capture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49284-9DA0-43FF-A690-F04080A89B60}"/>
              </a:ext>
            </a:extLst>
          </p:cNvPr>
          <p:cNvSpPr txBox="1"/>
          <p:nvPr/>
        </p:nvSpPr>
        <p:spPr>
          <a:xfrm>
            <a:off x="0" y="923330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22D41-548F-48D2-984C-1015F2E35438}"/>
              </a:ext>
            </a:extLst>
          </p:cNvPr>
          <p:cNvSpPr txBox="1"/>
          <p:nvPr/>
        </p:nvSpPr>
        <p:spPr>
          <a:xfrm>
            <a:off x="-1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6C338-0F98-4F12-AA93-8802AB8DCAAC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6835627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예전에 수학 공부를 잘하는 방법 중 하나는</a:t>
            </a:r>
            <a:endParaRPr lang="en-US" altLang="ko-KR" sz="1700" dirty="0"/>
          </a:p>
          <a:p>
            <a:endParaRPr lang="en-US" altLang="ko-KR" sz="1700" dirty="0"/>
          </a:p>
          <a:p>
            <a:r>
              <a:rPr lang="ko-KR" altLang="en-US" sz="1700" dirty="0"/>
              <a:t>실제로 수학 문제를 만들어보는 것이라는 얘기를 들은 적이 있다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이제는 그 의미를 알 것 같다</a:t>
            </a:r>
            <a:r>
              <a:rPr lang="en-US" altLang="ko-KR" sz="1700" dirty="0"/>
              <a:t>. </a:t>
            </a:r>
            <a:r>
              <a:rPr lang="ko-KR" altLang="en-US" sz="1700" dirty="0"/>
              <a:t>프로그래밍을 잘하는 방법은</a:t>
            </a:r>
            <a:r>
              <a:rPr lang="en-US" altLang="ko-KR" sz="1700" dirty="0"/>
              <a:t>,</a:t>
            </a:r>
          </a:p>
          <a:p>
            <a:endParaRPr lang="en-US" altLang="ko-KR" sz="1700" dirty="0"/>
          </a:p>
          <a:p>
            <a:r>
              <a:rPr lang="ko-KR" altLang="en-US" sz="1700" dirty="0"/>
              <a:t>최신 라이브러리와 언어를 익히는 방법은</a:t>
            </a:r>
          </a:p>
          <a:p>
            <a:endParaRPr lang="ko-KR" altLang="en-US" sz="1700" dirty="0"/>
          </a:p>
          <a:p>
            <a:r>
              <a:rPr lang="ko-KR" altLang="en-US" sz="1700" dirty="0"/>
              <a:t>그냥 앱</a:t>
            </a:r>
            <a:r>
              <a:rPr lang="en-US" altLang="ko-KR" sz="1700" dirty="0"/>
              <a:t>(</a:t>
            </a:r>
            <a:r>
              <a:rPr lang="ko-KR" altLang="en-US" sz="1700" dirty="0"/>
              <a:t>실용의 영역</a:t>
            </a:r>
            <a:r>
              <a:rPr lang="en-US" altLang="ko-KR" sz="1700" dirty="0"/>
              <a:t>)</a:t>
            </a:r>
            <a:r>
              <a:rPr lang="ko-KR" altLang="en-US" sz="1700" dirty="0"/>
              <a:t>으로 만드는 것이다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실제로 만들어봐야 알 수 있다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 err="1"/>
              <a:t>만져보기</a:t>
            </a:r>
            <a:r>
              <a:rPr lang="ko-KR" altLang="en-US" sz="1700" dirty="0"/>
              <a:t> 전까지 물건의 감촉을 절대 알 수 없는 것처럼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내가 </a:t>
            </a:r>
            <a:r>
              <a:rPr lang="ko-KR" altLang="en-US" sz="1700" dirty="0" err="1"/>
              <a:t>만드려는</a:t>
            </a:r>
            <a:r>
              <a:rPr lang="ko-KR" altLang="en-US" sz="1700" dirty="0"/>
              <a:t> 앱 </a:t>
            </a:r>
            <a:r>
              <a:rPr lang="en-US" altLang="ko-KR" sz="1700" dirty="0"/>
              <a:t>Nutri Capture (Nutrient + Capture)</a:t>
            </a:r>
            <a:r>
              <a:rPr lang="ko-KR" altLang="en-US" sz="1700" dirty="0"/>
              <a:t>으로도</a:t>
            </a:r>
            <a:r>
              <a:rPr lang="en-US" altLang="ko-KR" sz="1700" dirty="0"/>
              <a:t>,</a:t>
            </a:r>
          </a:p>
          <a:p>
            <a:endParaRPr lang="en-US" altLang="ko-KR" sz="1700" dirty="0"/>
          </a:p>
          <a:p>
            <a:r>
              <a:rPr lang="ko-KR" altLang="en-US" sz="1700" dirty="0"/>
              <a:t>영양 정보들을 사람들의 손에 </a:t>
            </a:r>
            <a:r>
              <a:rPr lang="ko-KR" altLang="en-US" sz="1700" dirty="0" err="1"/>
              <a:t>잡히게해</a:t>
            </a:r>
            <a:r>
              <a:rPr lang="ko-KR" altLang="en-US" sz="1700" dirty="0"/>
              <a:t> 그 촉감을 느끼게 만들고 싶다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이번 자율학기를 통해 그 첫걸음을 뗄 수 있었다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33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2531"/>
            <a:ext cx="9144000" cy="3112213"/>
          </a:xfrm>
        </p:spPr>
        <p:txBody>
          <a:bodyPr>
            <a:normAutofit fontScale="90000"/>
          </a:bodyPr>
          <a:lstStyle/>
          <a:p>
            <a:r>
              <a:rPr lang="ko-KR" altLang="en-US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있어도 볼 수 없었던</a:t>
            </a:r>
            <a:br>
              <a:rPr lang="en-US" altLang="ko-KR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</a:br>
            <a:r>
              <a:rPr lang="ko-KR" altLang="en-US" b="1" u="sng" dirty="0">
                <a:solidFill>
                  <a:srgbClr val="FF0000"/>
                </a:solidFill>
                <a:latin typeface="+mj-ea"/>
              </a:rPr>
              <a:t>영양</a:t>
            </a:r>
            <a:r>
              <a:rPr lang="ko-KR" altLang="en-US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 정보를</a:t>
            </a:r>
            <a:br>
              <a:rPr lang="en-US" altLang="ko-KR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</a:br>
            <a:r>
              <a:rPr lang="ko-KR" altLang="en-US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볼 수 있게</a:t>
            </a:r>
            <a:br>
              <a:rPr lang="en-US" altLang="ko-KR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</a:br>
            <a:r>
              <a:rPr lang="ko-KR" altLang="en-US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만들겠습니다</a:t>
            </a:r>
            <a:r>
              <a:rPr lang="en-US" altLang="ko-KR" b="1" u="sng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b="1" u="sng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0A71F-33C2-40B8-8F68-E34603447883}"/>
              </a:ext>
            </a:extLst>
          </p:cNvPr>
          <p:cNvSpPr txBox="1"/>
          <p:nvPr/>
        </p:nvSpPr>
        <p:spPr>
          <a:xfrm>
            <a:off x="5111261" y="4967615"/>
            <a:ext cx="1969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감사합니다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400487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1. Nutri Capture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367044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42044-3808-4798-BB3B-A803FD672BDB}"/>
              </a:ext>
            </a:extLst>
          </p:cNvPr>
          <p:cNvSpPr txBox="1"/>
          <p:nvPr/>
        </p:nvSpPr>
        <p:spPr>
          <a:xfrm>
            <a:off x="-1" y="0"/>
            <a:ext cx="476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Nutri Capture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49284-9DA0-43FF-A690-F04080A89B60}"/>
              </a:ext>
            </a:extLst>
          </p:cNvPr>
          <p:cNvSpPr txBox="1"/>
          <p:nvPr/>
        </p:nvSpPr>
        <p:spPr>
          <a:xfrm>
            <a:off x="0" y="923330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22D41-548F-48D2-984C-1015F2E35438}"/>
              </a:ext>
            </a:extLst>
          </p:cNvPr>
          <p:cNvSpPr txBox="1"/>
          <p:nvPr/>
        </p:nvSpPr>
        <p:spPr>
          <a:xfrm>
            <a:off x="-1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6C338-0F98-4F12-AA93-8802AB8DCAAC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50358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앱을 만들겠다고 결심한 이유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안드로이드 앱 프로그래밍 심화 수업을 들으면서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안드로이드 앱에도 </a:t>
            </a:r>
            <a:r>
              <a:rPr lang="ko-KR" altLang="en-US" dirty="0" err="1"/>
              <a:t>머신러닝</a:t>
            </a:r>
            <a:r>
              <a:rPr lang="ko-KR" altLang="en-US" dirty="0"/>
              <a:t> 기술을 충분히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접목할 수 있다는 사실과 그 방법을 배웠다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평소에</a:t>
            </a:r>
            <a:r>
              <a:rPr lang="en-US" altLang="ko-KR" dirty="0"/>
              <a:t>, </a:t>
            </a:r>
            <a:r>
              <a:rPr lang="ko-KR" altLang="en-US" dirty="0"/>
              <a:t>앱을 만들고 싶다는 욕구는 있었지만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만들더라도 </a:t>
            </a:r>
            <a:r>
              <a:rPr lang="ko-KR" altLang="en-US" dirty="0" err="1"/>
              <a:t>머신러닝의</a:t>
            </a:r>
            <a:r>
              <a:rPr lang="ko-KR" altLang="en-US" dirty="0"/>
              <a:t> 내용이 들어가면 더 멋질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거라는 생각이 들었다</a:t>
            </a:r>
            <a:r>
              <a:rPr lang="en-US" altLang="ko-KR" dirty="0"/>
              <a:t>. </a:t>
            </a:r>
            <a:r>
              <a:rPr lang="ko-KR" altLang="en-US" dirty="0"/>
              <a:t>하지만 어떤 방식으로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구현해야할지</a:t>
            </a:r>
            <a:r>
              <a:rPr lang="ko-KR" altLang="en-US" dirty="0"/>
              <a:t> 감을 잡지는 못했다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09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42044-3808-4798-BB3B-A803FD672BDB}"/>
              </a:ext>
            </a:extLst>
          </p:cNvPr>
          <p:cNvSpPr txBox="1"/>
          <p:nvPr/>
        </p:nvSpPr>
        <p:spPr>
          <a:xfrm>
            <a:off x="-1" y="0"/>
            <a:ext cx="4767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</a:rPr>
              <a:t>Nutri Capture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49284-9DA0-43FF-A690-F04080A89B60}"/>
              </a:ext>
            </a:extLst>
          </p:cNvPr>
          <p:cNvSpPr txBox="1"/>
          <p:nvPr/>
        </p:nvSpPr>
        <p:spPr>
          <a:xfrm>
            <a:off x="0" y="923330"/>
            <a:ext cx="1254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2.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22D41-548F-48D2-984C-1015F2E35438}"/>
              </a:ext>
            </a:extLst>
          </p:cNvPr>
          <p:cNvSpPr txBox="1"/>
          <p:nvPr/>
        </p:nvSpPr>
        <p:spPr>
          <a:xfrm>
            <a:off x="-1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6C338-0F98-4F12-AA93-8802AB8DCAAC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23D4F2C-1DFA-0B92-7A02-511CD05A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67" y="0"/>
            <a:ext cx="4238833" cy="6311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50358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앱을 만들겠다고 결심한 이유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그러다가</a:t>
            </a:r>
            <a:r>
              <a:rPr lang="en-US" altLang="ko-KR" dirty="0"/>
              <a:t> </a:t>
            </a:r>
            <a:r>
              <a:rPr lang="ko-KR" altLang="en-US" dirty="0"/>
              <a:t>글자를 인식하는 구글의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Text Recognition (ML Kit)</a:t>
            </a:r>
            <a:r>
              <a:rPr lang="ko-KR" altLang="en-US" dirty="0"/>
              <a:t>을 알게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구글답게</a:t>
            </a:r>
            <a:r>
              <a:rPr lang="en-US" altLang="ko-KR" dirty="0"/>
              <a:t>,</a:t>
            </a:r>
            <a:r>
              <a:rPr lang="ko-KR" altLang="en-US" dirty="0"/>
              <a:t> 안드로이드 앱에도 충분히 넣어서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사용할 수 있다고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한 아이디어가 뇌리를 스쳤다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'</a:t>
            </a:r>
            <a:r>
              <a:rPr lang="ko-KR" altLang="en-US" dirty="0"/>
              <a:t>영양성분표를 스캔할 수 있는 도구</a:t>
            </a:r>
            <a:r>
              <a:rPr lang="en-US" altLang="ko-KR" dirty="0"/>
              <a:t>'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그것도 그냥 단순히 만들고 끝이 아니라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완성도 있게 만들어서 앱 마켓에 올려야 </a:t>
            </a:r>
            <a:r>
              <a:rPr lang="ko-KR" altLang="en-US" dirty="0" err="1"/>
              <a:t>겠다고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생각했다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935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7EDC718-AFE1-47E4-AB98-8039EA03A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2.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프로젝트의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5E82A-8314-4141-BF0A-C0A05C26391D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</p:spTree>
    <p:extLst>
      <p:ext uri="{BB962C8B-B14F-4D97-AF65-F5344CB8AC3E}">
        <p14:creationId xmlns:p14="http://schemas.microsoft.com/office/powerpoint/2010/main" val="271571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50358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왜 굳이 </a:t>
            </a:r>
            <a:r>
              <a:rPr lang="en-US" altLang="ko-KR" dirty="0"/>
              <a:t>'</a:t>
            </a:r>
            <a:r>
              <a:rPr lang="ko-KR" altLang="en-US" dirty="0"/>
              <a:t>영양성분표 스캔</a:t>
            </a:r>
            <a:r>
              <a:rPr lang="en-US" altLang="ko-KR" dirty="0"/>
              <a:t>' </a:t>
            </a:r>
            <a:r>
              <a:rPr lang="ko-KR" altLang="en-US" dirty="0"/>
              <a:t>이었나</a:t>
            </a:r>
            <a:r>
              <a:rPr lang="en-US" altLang="ko-KR" dirty="0"/>
              <a:t>?&gt;</a:t>
            </a:r>
          </a:p>
          <a:p>
            <a:endParaRPr lang="en-US" altLang="ko-KR" dirty="0"/>
          </a:p>
          <a:p>
            <a:r>
              <a:rPr lang="ko-KR" altLang="en-US" dirty="0"/>
              <a:t>영양소는 우리가 정량적으로 관리할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그나마 가공식품 등에 표시된 영양성분표를 통해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어느 정도인지 대략 확인할 수 있지만 이는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정확하지 않다</a:t>
            </a:r>
            <a:r>
              <a:rPr lang="en-US" altLang="ko-KR" dirty="0"/>
              <a:t>. </a:t>
            </a:r>
            <a:r>
              <a:rPr lang="ko-KR" altLang="en-US" dirty="0"/>
              <a:t>하루 섭취 권장 칼로리가 </a:t>
            </a:r>
            <a:r>
              <a:rPr lang="en-US" altLang="ko-KR" dirty="0"/>
              <a:t>2000kcal</a:t>
            </a:r>
          </a:p>
          <a:p>
            <a:endParaRPr lang="en-US" altLang="ko-KR" dirty="0"/>
          </a:p>
          <a:p>
            <a:r>
              <a:rPr lang="ko-KR" altLang="en-US" dirty="0"/>
              <a:t>인 사람을 기준으로 만들어진 표이기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/>
              <a:t>'1</a:t>
            </a:r>
            <a:r>
              <a:rPr lang="ko-KR" altLang="en-US" dirty="0"/>
              <a:t>일 영양성분 기준치에 대한 비율</a:t>
            </a:r>
            <a:r>
              <a:rPr lang="en-US" altLang="ko-KR" dirty="0"/>
              <a:t>'</a:t>
            </a:r>
            <a:r>
              <a:rPr lang="ko-KR" altLang="en-US" dirty="0"/>
              <a:t>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부정확하다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4F7B0B97-DF15-317D-212B-B319FACE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56" y="0"/>
            <a:ext cx="4374444" cy="6299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27DE59-0734-5B77-165D-A9C764C11659}"/>
              </a:ext>
            </a:extLst>
          </p:cNvPr>
          <p:cNvSpPr txBox="1"/>
          <p:nvPr/>
        </p:nvSpPr>
        <p:spPr>
          <a:xfrm>
            <a:off x="0" y="0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 Capture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07B70-4FB6-55DD-B4C3-9E8D69501B2B}"/>
              </a:ext>
            </a:extLst>
          </p:cNvPr>
          <p:cNvSpPr txBox="1"/>
          <p:nvPr/>
        </p:nvSpPr>
        <p:spPr>
          <a:xfrm>
            <a:off x="0" y="523220"/>
            <a:ext cx="2776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2.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9720D-FF3F-535E-7348-C6F9F97FB77D}"/>
              </a:ext>
            </a:extLst>
          </p:cNvPr>
          <p:cNvSpPr txBox="1"/>
          <p:nvPr/>
        </p:nvSpPr>
        <p:spPr>
          <a:xfrm>
            <a:off x="0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AD072-3A72-5126-EE54-66898AE5FAB6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</p:spTree>
    <p:extLst>
      <p:ext uri="{BB962C8B-B14F-4D97-AF65-F5344CB8AC3E}">
        <p14:creationId xmlns:p14="http://schemas.microsoft.com/office/powerpoint/2010/main" val="228358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7198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헬스 등으로 섬세하게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식단 관리를 해야 하는 사람은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자신의 하루 권장 칼로리에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맞춰서 영양성분표와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'1</a:t>
            </a:r>
            <a:r>
              <a:rPr lang="ko-KR" altLang="en-US" dirty="0"/>
              <a:t>일 영양성분 기준치표</a:t>
            </a:r>
            <a:r>
              <a:rPr lang="en-US" altLang="ko-KR" dirty="0"/>
              <a:t>'</a:t>
            </a:r>
            <a:r>
              <a:rPr lang="ko-KR" altLang="en-US" dirty="0"/>
              <a:t>를 보고 비례식을 세워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하나하나 계산해야 하는 불편함이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마디로</a:t>
            </a:r>
            <a:r>
              <a:rPr lang="en-US" altLang="ko-KR" dirty="0"/>
              <a:t> </a:t>
            </a:r>
            <a:r>
              <a:rPr lang="ko-KR" altLang="en-US" dirty="0"/>
              <a:t>영양 정보는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눈에 보이게 인쇄되어 있지만</a:t>
            </a:r>
            <a:r>
              <a:rPr lang="en-US" altLang="ko-KR" dirty="0"/>
              <a:t>, </a:t>
            </a:r>
            <a:r>
              <a:rPr lang="ko-KR" altLang="en-US" dirty="0"/>
              <a:t>실제로는 보이지 않은 셈이다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보이지 않는 영양 정보를 보게 하고 싶었다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B76453B-F5D2-88E5-7283-40FB591C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01" y="0"/>
            <a:ext cx="6439799" cy="3229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0FC7F4-2D95-3BDA-33CA-848284C3C048}"/>
              </a:ext>
            </a:extLst>
          </p:cNvPr>
          <p:cNvSpPr txBox="1"/>
          <p:nvPr/>
        </p:nvSpPr>
        <p:spPr>
          <a:xfrm>
            <a:off x="0" y="0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 Capture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B7499-938F-4303-8857-529B3F5B11A7}"/>
              </a:ext>
            </a:extLst>
          </p:cNvPr>
          <p:cNvSpPr txBox="1"/>
          <p:nvPr/>
        </p:nvSpPr>
        <p:spPr>
          <a:xfrm>
            <a:off x="0" y="523220"/>
            <a:ext cx="2776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2. 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0DD3D-2747-4C15-56C4-1E23F35DF765}"/>
              </a:ext>
            </a:extLst>
          </p:cNvPr>
          <p:cNvSpPr txBox="1"/>
          <p:nvPr/>
        </p:nvSpPr>
        <p:spPr>
          <a:xfrm>
            <a:off x="0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939F2-E18E-744B-76F9-E6664094B489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</p:spTree>
    <p:extLst>
      <p:ext uri="{BB962C8B-B14F-4D97-AF65-F5344CB8AC3E}">
        <p14:creationId xmlns:p14="http://schemas.microsoft.com/office/powerpoint/2010/main" val="273090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B1C759-DF9D-4A3F-BF3C-A4BB162ABB90}"/>
              </a:ext>
            </a:extLst>
          </p:cNvPr>
          <p:cNvSpPr txBox="1"/>
          <p:nvPr/>
        </p:nvSpPr>
        <p:spPr>
          <a:xfrm>
            <a:off x="8088923" y="6550223"/>
            <a:ext cx="4103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ICT융합학부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스마트콘텐츠전공</a:t>
            </a:r>
            <a:r>
              <a:rPr lang="ko-KR" altLang="en-US" sz="1400" dirty="0"/>
              <a:t> 2017151077 한태원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AF10-4119-F60F-48E4-D7616D3A04D6}"/>
              </a:ext>
            </a:extLst>
          </p:cNvPr>
          <p:cNvSpPr txBox="1"/>
          <p:nvPr/>
        </p:nvSpPr>
        <p:spPr>
          <a:xfrm>
            <a:off x="2500461" y="1304925"/>
            <a:ext cx="7198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기억하고 돌아보기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영양 정보가 눈에 보이지 않는 이유는 이 뿐만이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사람들은 수도 없이 간식</a:t>
            </a:r>
            <a:r>
              <a:rPr lang="en-US" altLang="ko-KR" dirty="0"/>
              <a:t>, </a:t>
            </a:r>
            <a:r>
              <a:rPr lang="ko-KR" altLang="en-US" dirty="0"/>
              <a:t>음료를 </a:t>
            </a:r>
            <a:r>
              <a:rPr lang="ko-KR" altLang="en-US" dirty="0" err="1"/>
              <a:t>집어들지만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하루에 자신이 얼마나 많은 설탕을 섭취했는지 알지 못한다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앱에 탑재된 </a:t>
            </a:r>
            <a:r>
              <a:rPr lang="en-US" altLang="ko-KR" dirty="0"/>
              <a:t>SQLite </a:t>
            </a:r>
            <a:r>
              <a:rPr lang="ko-KR" altLang="en-US" dirty="0"/>
              <a:t>데이터베이스를 통해서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스캔 정보를 저장하고</a:t>
            </a:r>
            <a:r>
              <a:rPr lang="en-US" altLang="ko-KR" dirty="0"/>
              <a:t>, </a:t>
            </a:r>
            <a:r>
              <a:rPr lang="ko-KR" altLang="en-US" dirty="0"/>
              <a:t>빠르게 불러와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사용자에게 보여줄 수 있는 앱이 필요한 이유였다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A74C0-188A-AB93-1192-CCDB29426055}"/>
              </a:ext>
            </a:extLst>
          </p:cNvPr>
          <p:cNvSpPr txBox="1"/>
          <p:nvPr/>
        </p:nvSpPr>
        <p:spPr>
          <a:xfrm>
            <a:off x="0" y="0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1. </a:t>
            </a:r>
            <a:r>
              <a:rPr lang="en-US" altLang="ko-KR" sz="2800" dirty="0"/>
              <a:t>Nutri Capture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3B23F-DE23-B588-BDC4-721FA126E454}"/>
              </a:ext>
            </a:extLst>
          </p:cNvPr>
          <p:cNvSpPr txBox="1"/>
          <p:nvPr/>
        </p:nvSpPr>
        <p:spPr>
          <a:xfrm>
            <a:off x="0" y="523220"/>
            <a:ext cx="2776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2.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A4639-B5A6-C803-40F4-EBCFEB5D5E32}"/>
              </a:ext>
            </a:extLst>
          </p:cNvPr>
          <p:cNvSpPr txBox="1"/>
          <p:nvPr/>
        </p:nvSpPr>
        <p:spPr>
          <a:xfrm>
            <a:off x="0" y="1446550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3.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C1AD2-F6ED-1610-ACE9-54E2B8E2B281}"/>
              </a:ext>
            </a:extLst>
          </p:cNvPr>
          <p:cNvSpPr txBox="1"/>
          <p:nvPr/>
        </p:nvSpPr>
        <p:spPr>
          <a:xfrm>
            <a:off x="0" y="1969770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ko-KR" altLang="en-US" sz="2800" dirty="0"/>
              <a:t>. 계획</a:t>
            </a:r>
          </a:p>
        </p:txBody>
      </p:sp>
    </p:spTree>
    <p:extLst>
      <p:ext uri="{BB962C8B-B14F-4D97-AF65-F5344CB8AC3E}">
        <p14:creationId xmlns:p14="http://schemas.microsoft.com/office/powerpoint/2010/main" val="139477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1364</Words>
  <Application>Microsoft Office PowerPoint</Application>
  <PresentationFormat>와이드스크린</PresentationFormat>
  <Paragraphs>384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Theme</vt:lpstr>
      <vt:lpstr>Nutri Capture</vt:lpstr>
      <vt:lpstr>PowerPoint 프레젠테이션</vt:lpstr>
      <vt:lpstr>1. Nutri Capture</vt:lpstr>
      <vt:lpstr>PowerPoint 프레젠테이션</vt:lpstr>
      <vt:lpstr>PowerPoint 프레젠테이션</vt:lpstr>
      <vt:lpstr>2. 프로젝트의 목적</vt:lpstr>
      <vt:lpstr>PowerPoint 프레젠테이션</vt:lpstr>
      <vt:lpstr>PowerPoint 프레젠테이션</vt:lpstr>
      <vt:lpstr>PowerPoint 프레젠테이션</vt:lpstr>
      <vt:lpstr>3. 활용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향후 계획</vt:lpstr>
      <vt:lpstr>PowerPoint 프레젠테이션</vt:lpstr>
      <vt:lpstr>PowerPoint 프레젠테이션</vt:lpstr>
      <vt:lpstr>1. 다시 Nutri Capture..</vt:lpstr>
      <vt:lpstr>PowerPoint 프레젠테이션</vt:lpstr>
      <vt:lpstr>PowerPoint 프레젠테이션</vt:lpstr>
      <vt:lpstr>PowerPoint 프레젠테이션</vt:lpstr>
      <vt:lpstr>있어도 볼 수 없었던 영양 정보를 볼 수 있게 만들겠습니다.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한태원</dc:creator>
  <cp:lastModifiedBy>한태원</cp:lastModifiedBy>
  <cp:revision>220</cp:revision>
  <dcterms:created xsi:type="dcterms:W3CDTF">2021-12-27T20:35:56Z</dcterms:created>
  <dcterms:modified xsi:type="dcterms:W3CDTF">2022-06-25T21:31:02Z</dcterms:modified>
</cp:coreProperties>
</file>